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CC00"/>
    <a:srgbClr val="008000"/>
    <a:srgbClr val="CCCC00"/>
    <a:srgbClr val="996633"/>
    <a:srgbClr val="009900"/>
    <a:srgbClr val="CC0099"/>
    <a:srgbClr val="FF66CC"/>
    <a:srgbClr val="FF66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550" autoAdjust="0"/>
  </p:normalViewPr>
  <p:slideViewPr>
    <p:cSldViewPr>
      <p:cViewPr varScale="1">
        <p:scale>
          <a:sx n="44" d="100"/>
          <a:sy n="44" d="100"/>
        </p:scale>
        <p:origin x="2352" y="66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4D72CBF3-6C6A-47E2-A034-708061F3B295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499314B-DA6F-43E2-A8F5-FF94A5ED1A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76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9314B-DA6F-43E2-A8F5-FF94A5ED1AE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03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9314B-DA6F-43E2-A8F5-FF94A5ED1AE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14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55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05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64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0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64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42387" y="2750086"/>
            <a:ext cx="3915841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484250" y="2750086"/>
            <a:ext cx="3915842" cy="77824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74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40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40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12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25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5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62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3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7A9A-D491-4DCB-B686-009928B14B59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CD8BF-1DEF-4F5C-A683-6E59263CE5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6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D4E0E6E6-161C-3C01-CE1C-7D230172727B}"/>
              </a:ext>
            </a:extLst>
          </p:cNvPr>
          <p:cNvSpPr/>
          <p:nvPr/>
        </p:nvSpPr>
        <p:spPr>
          <a:xfrm>
            <a:off x="-127023" y="-38188"/>
            <a:ext cx="7727701" cy="937339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8458D7C8-9F34-104B-4DCF-5D5A0EB102B9}"/>
              </a:ext>
            </a:extLst>
          </p:cNvPr>
          <p:cNvSpPr/>
          <p:nvPr/>
        </p:nvSpPr>
        <p:spPr>
          <a:xfrm>
            <a:off x="127189" y="340933"/>
            <a:ext cx="7159205" cy="88168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3722" y="80002"/>
            <a:ext cx="44165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公益財団法人秋田県ふるさと定住機構　あきた就職活動支援センター主催</a:t>
            </a:r>
            <a:endParaRPr kumimoji="1" lang="ja-JP" altLang="en-US" sz="1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39" name="直線コネクタ 138"/>
          <p:cNvCxnSpPr>
            <a:cxnSpLocks/>
          </p:cNvCxnSpPr>
          <p:nvPr/>
        </p:nvCxnSpPr>
        <p:spPr>
          <a:xfrm>
            <a:off x="107300" y="4238405"/>
            <a:ext cx="7179094" cy="19899"/>
          </a:xfrm>
          <a:prstGeom prst="line">
            <a:avLst/>
          </a:prstGeom>
          <a:ln w="666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図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9652725"/>
            <a:ext cx="3231353" cy="599940"/>
          </a:xfrm>
          <a:prstGeom prst="rect">
            <a:avLst/>
          </a:prstGeom>
        </p:spPr>
      </p:pic>
      <p:sp>
        <p:nvSpPr>
          <p:cNvPr id="62" name="正方形/長方形 61"/>
          <p:cNvSpPr/>
          <p:nvPr/>
        </p:nvSpPr>
        <p:spPr>
          <a:xfrm>
            <a:off x="167128" y="10352467"/>
            <a:ext cx="430392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〒</a:t>
            </a:r>
            <a:r>
              <a:rPr lang="en-US" altLang="ja-JP" sz="1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013-0043  </a:t>
            </a:r>
            <a:r>
              <a:rPr lang="ja-JP" altLang="en-US" sz="1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横手市安田字向田</a:t>
            </a:r>
            <a:r>
              <a:rPr lang="en-US" altLang="ja-JP" sz="1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147</a:t>
            </a:r>
            <a:r>
              <a:rPr lang="ja-JP" altLang="en-US" sz="12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イオン横手店２階</a:t>
            </a:r>
            <a:endParaRPr lang="en-US" altLang="ja-JP" sz="1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41197" y="9359403"/>
            <a:ext cx="21925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お申し込み・お問合せ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1" name="図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839" y="9779048"/>
            <a:ext cx="299368" cy="366770"/>
          </a:xfrm>
          <a:prstGeom prst="rect">
            <a:avLst/>
          </a:prstGeom>
        </p:spPr>
      </p:pic>
      <p:sp>
        <p:nvSpPr>
          <p:cNvPr id="72" name="タイトル 1"/>
          <p:cNvSpPr txBox="1">
            <a:spLocks/>
          </p:cNvSpPr>
          <p:nvPr/>
        </p:nvSpPr>
        <p:spPr>
          <a:xfrm>
            <a:off x="4087203" y="9668021"/>
            <a:ext cx="2693917" cy="5984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-1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０１８２－３５－６００５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3548277" y="9565140"/>
            <a:ext cx="3134545" cy="68623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4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お申込みはお電話か</a:t>
            </a:r>
            <a:r>
              <a:rPr lang="en-US" altLang="ja-JP" sz="14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HP</a:t>
            </a:r>
            <a:r>
              <a:rPr lang="ja-JP" altLang="en-US" sz="14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で▶▶▶</a:t>
            </a:r>
            <a:endParaRPr lang="en-US" altLang="ja-JP" sz="1400" dirty="0">
              <a:solidFill>
                <a:sysClr val="windowText" lastClr="00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ysClr val="windowText" lastClr="00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584" y="9500341"/>
            <a:ext cx="930447" cy="930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線コネクタ 10"/>
          <p:cNvCxnSpPr/>
          <p:nvPr/>
        </p:nvCxnSpPr>
        <p:spPr>
          <a:xfrm flipV="1">
            <a:off x="2837066" y="9451156"/>
            <a:ext cx="4572370" cy="2816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163375" y="9513291"/>
            <a:ext cx="557686" cy="0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637649" y="5199513"/>
            <a:ext cx="66452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あきた就職活動支援センター 南部サテライト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611228" y="6169676"/>
            <a:ext cx="558382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各回４５分間　　①１０：００～１０：４５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②１１：００～１１：４５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③１３：００～１３：４５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④１４：００～１４：４５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⑤１５：００～１５：４５</a:t>
            </a: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620233" y="7932265"/>
            <a:ext cx="3710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求職中の方、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就職を希望する学生の方</a:t>
            </a: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82299" y="4382971"/>
            <a:ext cx="560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予約制です。ご都合のよい時間をお知らせください。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申込状況はセンターのホームページでもご確認いただけます。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86611" y="8508281"/>
            <a:ext cx="55838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◆雇用保険の活動実績になります。（受給資格者証をご持参ください。）</a:t>
            </a: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35FA8BF-F2A6-ABF0-C2B9-700C409CB595}"/>
              </a:ext>
            </a:extLst>
          </p:cNvPr>
          <p:cNvSpPr txBox="1"/>
          <p:nvPr/>
        </p:nvSpPr>
        <p:spPr>
          <a:xfrm>
            <a:off x="2197683" y="2577260"/>
            <a:ext cx="1800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-300" dirty="0">
                <a:latin typeface="Century Gothic" panose="020B0502020202020204" pitchFamily="34" charset="0"/>
                <a:ea typeface="游ゴシック" panose="020B0400000000000000" pitchFamily="50" charset="-128"/>
              </a:rPr>
              <a:t>令和６年</a:t>
            </a:r>
            <a:endParaRPr kumimoji="1" lang="ja-JP" altLang="en-US" sz="1800" b="1" spc="-300" dirty="0">
              <a:latin typeface="Century Gothic" panose="020B0502020202020204" pitchFamily="34" charset="0"/>
              <a:ea typeface="游ゴシック" panose="020B0400000000000000" pitchFamily="50" charset="-128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F85D48C2-8F47-FCBD-3636-CCDC22CDE0CC}"/>
              </a:ext>
            </a:extLst>
          </p:cNvPr>
          <p:cNvSpPr/>
          <p:nvPr/>
        </p:nvSpPr>
        <p:spPr>
          <a:xfrm>
            <a:off x="5968238" y="145090"/>
            <a:ext cx="1412793" cy="748796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bg1"/>
                </a:solidFill>
              </a:rPr>
              <a:t>参加無料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EF8F4D6-1D9E-56DE-8A41-F65964A95EE7}"/>
              </a:ext>
            </a:extLst>
          </p:cNvPr>
          <p:cNvSpPr txBox="1"/>
          <p:nvPr/>
        </p:nvSpPr>
        <p:spPr>
          <a:xfrm>
            <a:off x="528197" y="5181078"/>
            <a:ext cx="902811" cy="41549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場　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F177293-5676-D0C3-AEF5-4F8420C034A2}"/>
              </a:ext>
            </a:extLst>
          </p:cNvPr>
          <p:cNvSpPr txBox="1"/>
          <p:nvPr/>
        </p:nvSpPr>
        <p:spPr>
          <a:xfrm>
            <a:off x="528197" y="6176013"/>
            <a:ext cx="902811" cy="41549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時　間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3B6EA39-6845-12E6-F4E2-DB21E609273C}"/>
              </a:ext>
            </a:extLst>
          </p:cNvPr>
          <p:cNvSpPr txBox="1"/>
          <p:nvPr/>
        </p:nvSpPr>
        <p:spPr>
          <a:xfrm>
            <a:off x="522015" y="7972503"/>
            <a:ext cx="902811" cy="415498"/>
          </a:xfrm>
          <a:prstGeom prst="rect">
            <a:avLst/>
          </a:prstGeom>
          <a:solidFill>
            <a:srgbClr val="00CC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対　象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4D4EAD4-F225-6A93-C932-66C07F8626D3}"/>
              </a:ext>
            </a:extLst>
          </p:cNvPr>
          <p:cNvSpPr txBox="1"/>
          <p:nvPr/>
        </p:nvSpPr>
        <p:spPr>
          <a:xfrm>
            <a:off x="4152306" y="9998524"/>
            <a:ext cx="2643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ホームページからお申し込みの際は、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イベント・セミナー名に「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月横手　適性」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と入力してください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4CAE472-9ADF-F2A1-1558-27521C1D0B0D}"/>
              </a:ext>
            </a:extLst>
          </p:cNvPr>
          <p:cNvSpPr txBox="1"/>
          <p:nvPr/>
        </p:nvSpPr>
        <p:spPr>
          <a:xfrm>
            <a:off x="4495586" y="8116897"/>
            <a:ext cx="2192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４４歳以下の方優先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537122" y="2927939"/>
            <a:ext cx="37385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b="1" spc="-300" dirty="0">
                <a:latin typeface="Century Gothic" panose="020B0502020202020204" pitchFamily="34" charset="0"/>
                <a:ea typeface="游ゴシック" panose="020B0400000000000000" pitchFamily="50" charset="-128"/>
              </a:rPr>
              <a:t>7</a:t>
            </a:r>
            <a:r>
              <a:rPr lang="ja-JP" altLang="en-US" sz="8000" b="1" spc="-300" dirty="0">
                <a:latin typeface="Century Gothic" panose="020B0502020202020204" pitchFamily="34" charset="0"/>
                <a:ea typeface="游ゴシック" panose="020B0400000000000000" pitchFamily="50" charset="-128"/>
              </a:rPr>
              <a:t>月</a:t>
            </a:r>
            <a:r>
              <a:rPr lang="en-US" altLang="ja-JP" sz="8000" b="1" spc="-300" dirty="0">
                <a:latin typeface="Century Gothic" panose="020B0502020202020204" pitchFamily="34" charset="0"/>
                <a:ea typeface="游ゴシック" panose="020B0400000000000000" pitchFamily="50" charset="-128"/>
              </a:rPr>
              <a:t>23</a:t>
            </a:r>
            <a:r>
              <a:rPr lang="ja-JP" altLang="en-US" sz="8000" b="1" spc="-300" dirty="0">
                <a:latin typeface="Century Gothic" panose="020B0502020202020204" pitchFamily="34" charset="0"/>
                <a:ea typeface="游ゴシック" panose="020B0400000000000000" pitchFamily="50" charset="-128"/>
              </a:rPr>
              <a:t>日</a:t>
            </a:r>
            <a:endParaRPr kumimoji="1" lang="ja-JP" altLang="en-US" sz="6000" b="1" spc="-300" dirty="0">
              <a:latin typeface="Century Gothic" panose="020B0502020202020204" pitchFamily="34" charset="0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56546" y="853438"/>
            <a:ext cx="546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あなたの“強み”を生かせる仕事を見つけよう！</a:t>
            </a:r>
            <a:endParaRPr kumimoji="1" lang="ja-JP" altLang="en-US" sz="1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D7805467-D70B-193C-B319-6166C2CF1F2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02"/>
          <a:stretch/>
        </p:blipFill>
        <p:spPr>
          <a:xfrm>
            <a:off x="9970717" y="2624176"/>
            <a:ext cx="1528726" cy="175879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C3533D0A-49CC-75FA-7F0A-B5721A4452F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51"/>
          <a:stretch/>
        </p:blipFill>
        <p:spPr>
          <a:xfrm>
            <a:off x="-3023645" y="3532801"/>
            <a:ext cx="1461104" cy="172353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36F866B-9356-BB5D-8E2C-8C5AEC3F50D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04119"/>
            <a:ext cx="2551114" cy="1913336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9BEF7EE-8969-338F-C992-B9C707800190}"/>
              </a:ext>
            </a:extLst>
          </p:cNvPr>
          <p:cNvSpPr txBox="1"/>
          <p:nvPr/>
        </p:nvSpPr>
        <p:spPr>
          <a:xfrm>
            <a:off x="496674" y="861555"/>
            <a:ext cx="2229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spc="-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職業</a:t>
            </a:r>
            <a:endParaRPr kumimoji="1" lang="ja-JP" altLang="en-US" sz="4000" spc="-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60F665C-A4E1-0E41-4B65-3D283D95D643}"/>
              </a:ext>
            </a:extLst>
          </p:cNvPr>
          <p:cNvSpPr txBox="1"/>
          <p:nvPr/>
        </p:nvSpPr>
        <p:spPr>
          <a:xfrm>
            <a:off x="2328141" y="994874"/>
            <a:ext cx="4688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spc="-3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適性診断</a:t>
            </a:r>
            <a:endParaRPr kumimoji="1" lang="ja-JP" altLang="en-US" sz="6600" b="1" spc="-3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4D8C74-53F3-347E-BE9E-EF20948962DB}"/>
              </a:ext>
            </a:extLst>
          </p:cNvPr>
          <p:cNvSpPr txBox="1"/>
          <p:nvPr/>
        </p:nvSpPr>
        <p:spPr>
          <a:xfrm>
            <a:off x="5845531" y="2209267"/>
            <a:ext cx="14250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in </a:t>
            </a:r>
            <a:r>
              <a:rPr lang="ja-JP" altLang="en-US" sz="3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横手</a:t>
            </a:r>
            <a:endParaRPr kumimoji="1" lang="ja-JP" altLang="en-US" sz="3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円/楕円 35">
            <a:extLst>
              <a:ext uri="{FF2B5EF4-FFF2-40B4-BE49-F238E27FC236}">
                <a16:creationId xmlns:a16="http://schemas.microsoft.com/office/drawing/2014/main" id="{78767666-056D-45FB-C560-AF627BF091C5}"/>
              </a:ext>
            </a:extLst>
          </p:cNvPr>
          <p:cNvSpPr/>
          <p:nvPr/>
        </p:nvSpPr>
        <p:spPr>
          <a:xfrm>
            <a:off x="5217070" y="3274172"/>
            <a:ext cx="646971" cy="722259"/>
          </a:xfrm>
          <a:prstGeom prst="ellips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2C3C64-F588-8DE0-880A-5BEDFA950E95}"/>
              </a:ext>
            </a:extLst>
          </p:cNvPr>
          <p:cNvSpPr txBox="1"/>
          <p:nvPr/>
        </p:nvSpPr>
        <p:spPr>
          <a:xfrm>
            <a:off x="5234579" y="3403426"/>
            <a:ext cx="714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火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5718C66-73F7-D0B3-94C0-53288BFDCB06}"/>
              </a:ext>
            </a:extLst>
          </p:cNvPr>
          <p:cNvSpPr/>
          <p:nvPr/>
        </p:nvSpPr>
        <p:spPr>
          <a:xfrm>
            <a:off x="1277411" y="10072602"/>
            <a:ext cx="1976637" cy="44627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400" dirty="0">
                <a:solidFill>
                  <a:sysClr val="windowText" lastClr="00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南部サテライト</a:t>
            </a:r>
            <a:endParaRPr lang="en-US" altLang="ja-JP" sz="1400" dirty="0">
              <a:solidFill>
                <a:sysClr val="windowText" lastClr="000000"/>
              </a:solidFill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C7EA0C4-D75C-0DCE-C162-FC51E8E48ED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03720" y="2051570"/>
            <a:ext cx="1302658" cy="157459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503BB36-450A-625F-CB18-33B2F03BD23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88" y="2592342"/>
            <a:ext cx="1510686" cy="15746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5A8C80F-885E-B443-EBF4-C0621886A49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002" y="2761888"/>
            <a:ext cx="1425076" cy="142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35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874466" y="159486"/>
            <a:ext cx="4250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職業適性診断　参加申込書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4249" y="1599089"/>
            <a:ext cx="684075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　　時：　令和６年</a:t>
            </a:r>
            <a:r>
              <a:rPr lang="en-US" altLang="ja-JP" sz="20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20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月２</a:t>
            </a:r>
            <a:r>
              <a:rPr lang="en-US" altLang="ja-JP" sz="20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20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日（火）</a:t>
            </a:r>
            <a:endParaRPr lang="en-US" altLang="ja-JP" sz="20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2280" y="2036424"/>
            <a:ext cx="70917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テーマ：「職業適性診断」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02924" y="2077445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に申し込みます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0048" y="2898428"/>
            <a:ext cx="286952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申込日　　　　　　月　　　　日</a:t>
            </a:r>
            <a:endParaRPr lang="en-US" altLang="ja-JP" sz="16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25167" y="6493870"/>
            <a:ext cx="53342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＊ご記入いただいた個人情報は、当センターが行う事業の目的以外に使用いたしません。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1562" y="6878295"/>
            <a:ext cx="5358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◆このセミナーをどこでお知りになりましたか？　☑を入れてください。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3431" y="7196782"/>
            <a:ext cx="4682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ハローワーク（横手・大曲・湯沢・角館）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ja-JP" altLang="en-US" sz="1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3431" y="7517941"/>
            <a:ext cx="4127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あきた就職活動支援センター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ja-JP" altLang="en-US" sz="1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76347" y="7216729"/>
            <a:ext cx="4127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□チラシを見て　□　職員に勧められて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45344" y="7544453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□チラシを見て　　□職員に勧められて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8371" y="8105625"/>
            <a:ext cx="6302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ホームページ　　</a:t>
            </a:r>
            <a:endParaRPr lang="en-US" altLang="ja-JP" sz="1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7336" y="9877425"/>
            <a:ext cx="6906589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受付日：　　　　　時刻：　　　　　申込方法：（ 担当者  ・　持参  ・  電話   ・  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 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 </a:t>
            </a:r>
            <a:r>
              <a:rPr lang="en-US" altLang="ja-JP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）</a:t>
            </a:r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受付担当者：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74250" y="7826423"/>
            <a:ext cx="4127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あきた若者サポートステーション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60370" y="855524"/>
            <a:ext cx="40208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あきた就職活動支援センター南部サテライト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80512" y="8759568"/>
            <a:ext cx="4929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その他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ja-JP" altLang="en-US" sz="140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74249" y="8423340"/>
            <a:ext cx="4127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メールマガジン</a:t>
            </a:r>
          </a:p>
        </p:txBody>
      </p:sp>
      <p:cxnSp>
        <p:nvCxnSpPr>
          <p:cNvPr id="21" name="直線コネクタ 20"/>
          <p:cNvCxnSpPr>
            <a:cxnSpLocks/>
          </p:cNvCxnSpPr>
          <p:nvPr/>
        </p:nvCxnSpPr>
        <p:spPr>
          <a:xfrm>
            <a:off x="88779" y="9316253"/>
            <a:ext cx="7239688" cy="22887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653059" y="2880104"/>
            <a:ext cx="2506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締切：　</a:t>
            </a:r>
            <a:r>
              <a:rPr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r>
              <a:rPr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22</a:t>
            </a:r>
            <a:r>
              <a:rPr lang="ja-JP" altLang="en-US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　１２時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34067" y="892141"/>
            <a:ext cx="3190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lnSpc>
                <a:spcPct val="150000"/>
              </a:lnSpc>
              <a:spcBef>
                <a:spcPct val="0"/>
              </a:spcBef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●必要事項をご記入の上、電話、ＦＡＸ、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5">
              <a:lnSpc>
                <a:spcPct val="150000"/>
              </a:lnSpc>
              <a:spcBef>
                <a:spcPct val="0"/>
              </a:spcBef>
            </a:pPr>
            <a:r>
              <a:rPr lang="ja-JP" altLang="en-US" sz="1200" b="1" kern="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ホームページからお申し込みください。</a:t>
            </a:r>
            <a:endParaRPr lang="en-US" altLang="ja-JP" sz="1200" b="1" kern="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5" algn="ctr">
              <a:spcBef>
                <a:spcPct val="0"/>
              </a:spcBef>
            </a:pPr>
            <a:endParaRPr lang="ja-JP" altLang="en-US" sz="1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83899" y="1034364"/>
            <a:ext cx="34563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5"/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電話</a:t>
            </a:r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</a:t>
            </a: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0182-35-6005</a:t>
            </a:r>
          </a:p>
          <a:p>
            <a:pPr marL="0" lvl="5"/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FAX:</a:t>
            </a:r>
            <a:r>
              <a:rPr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0182-36-0500</a:t>
            </a:r>
          </a:p>
          <a:p>
            <a:endParaRPr lang="ja-JP" altLang="en-US" sz="18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59438" y="9555038"/>
            <a:ext cx="22517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※</a:t>
            </a:r>
            <a:r>
              <a:rPr kumimoji="1" lang="ja-JP" altLang="en-US" sz="1000" dirty="0"/>
              <a:t>この欄には記入しないでください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20210"/>
              </p:ext>
            </p:extLst>
          </p:nvPr>
        </p:nvGraphicFramePr>
        <p:xfrm>
          <a:off x="612280" y="3258468"/>
          <a:ext cx="6192687" cy="3141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3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7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00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フリガナ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年齢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　　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804"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  <a:endParaRPr kumimoji="1" lang="en-US" altLang="ja-JP" sz="1200" b="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性別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男　　・　　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0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連絡用</a:t>
                      </a:r>
                      <a:endParaRPr kumimoji="1" lang="en-US" alt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電話番号</a:t>
                      </a:r>
                      <a:endParaRPr kumimoji="1" lang="en-US" alt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メール</a:t>
                      </a:r>
                      <a:endParaRPr kumimoji="1" lang="en-US" altLang="ja-JP" sz="12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</a:t>
                      </a:r>
                      <a:r>
                        <a:rPr kumimoji="1" lang="ja-JP" altLang="en-US" sz="11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0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雇用保険を受給中ですか？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はい　　　・　　いいえ　　　・　　これから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0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希望の時間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</a:t>
                      </a:r>
                      <a:r>
                        <a:rPr kumimoji="1" lang="ja-JP" altLang="en-US" sz="1400" u="sng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</a:t>
                      </a:r>
                      <a:r>
                        <a:rPr kumimoji="1" lang="ja-JP" altLang="en-US" sz="14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時からの回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35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395</Words>
  <Application>Microsoft Office PowerPoint</Application>
  <PresentationFormat>ユーザー設定</PresentationFormat>
  <Paragraphs>81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ＤＦ特太ゴシック体</vt:lpstr>
      <vt:lpstr>ＤＨＰ平成ゴシックW5</vt:lpstr>
      <vt:lpstr>EPSON 太丸ゴシック体Ｂ</vt:lpstr>
      <vt:lpstr>HGSｺﾞｼｯｸE</vt:lpstr>
      <vt:lpstr>HG丸ｺﾞｼｯｸM-PRO</vt:lpstr>
      <vt:lpstr>Meiryo UI</vt:lpstr>
      <vt:lpstr>UD デジタル 教科書体 NK-B</vt:lpstr>
      <vt:lpstr>UD デジタル 教科書体 NK-R</vt:lpstr>
      <vt:lpstr>メイリオ</vt:lpstr>
      <vt:lpstr>游ゴシック</vt:lpstr>
      <vt:lpstr>Arial</vt:lpstr>
      <vt:lpstr>Calibri</vt:lpstr>
      <vt:lpstr>Century Gothic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s-taguchi</dc:creator>
  <cp:lastModifiedBy>renkei-5</cp:lastModifiedBy>
  <cp:revision>177</cp:revision>
  <cp:lastPrinted>2024-05-07T07:57:19Z</cp:lastPrinted>
  <dcterms:created xsi:type="dcterms:W3CDTF">2018-08-03T01:53:14Z</dcterms:created>
  <dcterms:modified xsi:type="dcterms:W3CDTF">2024-05-09T00:55:33Z</dcterms:modified>
</cp:coreProperties>
</file>